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097FFE9-ACF0-4F0E-B9AC-678B8C14AF25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0774B87-93D6-45AE-BF11-659E9B2D315F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777224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97FFE9-ACF0-4F0E-B9AC-678B8C14AF25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774B87-93D6-45AE-BF11-659E9B2D31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69550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97FFE9-ACF0-4F0E-B9AC-678B8C14AF25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774B87-93D6-45AE-BF11-659E9B2D315F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082642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97FFE9-ACF0-4F0E-B9AC-678B8C14AF25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774B87-93D6-45AE-BF11-659E9B2D31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5057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97FFE9-ACF0-4F0E-B9AC-678B8C14AF25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774B87-93D6-45AE-BF11-659E9B2D31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08866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97FFE9-ACF0-4F0E-B9AC-678B8C14AF25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774B87-93D6-45AE-BF11-659E9B2D31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49024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97FFE9-ACF0-4F0E-B9AC-678B8C14AF25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774B87-93D6-45AE-BF11-659E9B2D31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46836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97FFE9-ACF0-4F0E-B9AC-678B8C14AF25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774B87-93D6-45AE-BF11-659E9B2D31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97291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97FFE9-ACF0-4F0E-B9AC-678B8C14AF25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774B87-93D6-45AE-BF11-659E9B2D31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0482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97FFE9-ACF0-4F0E-B9AC-678B8C14AF25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774B87-93D6-45AE-BF11-659E9B2D31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10240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97FFE9-ACF0-4F0E-B9AC-678B8C14AF25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774B87-93D6-45AE-BF11-659E9B2D31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67691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3097FFE9-ACF0-4F0E-B9AC-678B8C14AF25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00774B87-93D6-45AE-BF11-659E9B2D31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94633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2771355" y="547525"/>
            <a:ext cx="9966960" cy="126839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5400" smtClean="0">
                <a:latin typeface="Comic Sans MS" panose="030F0702030302020204" pitchFamily="66" charset="0"/>
              </a:rPr>
              <a:t>Jungle Investigation</a:t>
            </a:r>
            <a:endParaRPr lang="en-GB" sz="5400" dirty="0">
              <a:latin typeface="Comic Sans MS" panose="030F0702030302020204" pitchFamily="66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6508704"/>
              </p:ext>
            </p:extLst>
          </p:nvPr>
        </p:nvGraphicFramePr>
        <p:xfrm>
          <a:off x="898659" y="1634063"/>
          <a:ext cx="10383234" cy="43159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91617"/>
                <a:gridCol w="5191617"/>
              </a:tblGrid>
              <a:tr h="863195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Comic Sans MS" panose="030F0702030302020204" pitchFamily="66" charset="0"/>
                        </a:rPr>
                        <a:t>Type of animal</a:t>
                      </a:r>
                      <a:endParaRPr lang="en-GB" sz="28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Comic Sans MS" panose="030F0702030302020204" pitchFamily="66" charset="0"/>
                        </a:rPr>
                        <a:t>Size (in cm or m)</a:t>
                      </a:r>
                      <a:endParaRPr lang="en-GB" sz="28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</a:tr>
              <a:tr h="863195">
                <a:tc>
                  <a:txBody>
                    <a:bodyPr/>
                    <a:lstStyle/>
                    <a:p>
                      <a:r>
                        <a:rPr lang="en-US" sz="3600" dirty="0" smtClean="0">
                          <a:latin typeface="Comic Sans MS" panose="030F0702030302020204" pitchFamily="66" charset="0"/>
                        </a:rPr>
                        <a:t>elephant</a:t>
                      </a:r>
                      <a:endParaRPr lang="en-GB" sz="36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863195">
                <a:tc>
                  <a:txBody>
                    <a:bodyPr/>
                    <a:lstStyle/>
                    <a:p>
                      <a:r>
                        <a:rPr lang="en-US" sz="3600" dirty="0" smtClean="0">
                          <a:latin typeface="Comic Sans MS" panose="030F0702030302020204" pitchFamily="66" charset="0"/>
                        </a:rPr>
                        <a:t>cricket</a:t>
                      </a:r>
                      <a:endParaRPr lang="en-GB" sz="36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863195">
                <a:tc>
                  <a:txBody>
                    <a:bodyPr/>
                    <a:lstStyle/>
                    <a:p>
                      <a:r>
                        <a:rPr lang="en-US" sz="3600" dirty="0" smtClean="0">
                          <a:latin typeface="Comic Sans MS" panose="030F0702030302020204" pitchFamily="66" charset="0"/>
                        </a:rPr>
                        <a:t>baboon</a:t>
                      </a:r>
                      <a:endParaRPr lang="en-GB" sz="36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863195">
                <a:tc>
                  <a:txBody>
                    <a:bodyPr/>
                    <a:lstStyle/>
                    <a:p>
                      <a:r>
                        <a:rPr lang="en-US" sz="3600" smtClean="0">
                          <a:latin typeface="Comic Sans MS" panose="030F0702030302020204" pitchFamily="66" charset="0"/>
                        </a:rPr>
                        <a:t>cheetah</a:t>
                      </a:r>
                      <a:endParaRPr lang="en-GB" sz="36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60471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asis">
  <a:themeElements>
    <a:clrScheme name="Basis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TM03457444[[fn=Basis]]</Template>
  <TotalTime>5</TotalTime>
  <Words>16</Words>
  <Application>Microsoft Office PowerPoint</Application>
  <PresentationFormat>Widescreen</PresentationFormat>
  <Paragraphs>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Comic Sans MS</vt:lpstr>
      <vt:lpstr>Corbel</vt:lpstr>
      <vt:lpstr>Basis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Nicola Loveluck</dc:creator>
  <cp:lastModifiedBy>Nicola Loveluck</cp:lastModifiedBy>
  <cp:revision>1</cp:revision>
  <dcterms:created xsi:type="dcterms:W3CDTF">2020-06-12T14:22:07Z</dcterms:created>
  <dcterms:modified xsi:type="dcterms:W3CDTF">2020-06-12T14:27:14Z</dcterms:modified>
</cp:coreProperties>
</file>