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82989" y="1069423"/>
            <a:ext cx="8825658" cy="2677648"/>
          </a:xfrm>
        </p:spPr>
        <p:txBody>
          <a:bodyPr/>
          <a:lstStyle/>
          <a:p>
            <a:r>
              <a:rPr lang="en-US" sz="7200" dirty="0" smtClean="0">
                <a:solidFill>
                  <a:schemeClr val="tx1"/>
                </a:solidFill>
              </a:rPr>
              <a:t>Tricky Words – Set 1</a:t>
            </a:r>
            <a:endParaRPr lang="en-GB" sz="7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44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7431" y="888642"/>
            <a:ext cx="10303099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700" b="1" dirty="0" smtClean="0">
                <a:latin typeface="Comic Sans MS" panose="030F0702030302020204" pitchFamily="66" charset="0"/>
              </a:rPr>
              <a:t>I</a:t>
            </a:r>
            <a:endParaRPr lang="en-GB" sz="287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68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7431" y="888642"/>
            <a:ext cx="10303099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700" b="1" dirty="0" smtClean="0">
                <a:latin typeface="Comic Sans MS" panose="030F0702030302020204" pitchFamily="66" charset="0"/>
              </a:rPr>
              <a:t>the</a:t>
            </a:r>
            <a:endParaRPr lang="en-GB" sz="287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27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7431" y="888642"/>
            <a:ext cx="10303099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700" b="1" dirty="0" smtClean="0">
                <a:latin typeface="Comic Sans MS" panose="030F0702030302020204" pitchFamily="66" charset="0"/>
              </a:rPr>
              <a:t>no</a:t>
            </a:r>
            <a:endParaRPr lang="en-GB" sz="287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64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7431" y="888642"/>
            <a:ext cx="10303099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700" b="1" dirty="0" smtClean="0">
                <a:latin typeface="Comic Sans MS" panose="030F0702030302020204" pitchFamily="66" charset="0"/>
              </a:rPr>
              <a:t>go</a:t>
            </a:r>
            <a:endParaRPr lang="en-GB" sz="287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970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7431" y="888642"/>
            <a:ext cx="10303099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700" b="1" dirty="0" smtClean="0">
                <a:latin typeface="Comic Sans MS" panose="030F0702030302020204" pitchFamily="66" charset="0"/>
              </a:rPr>
              <a:t>to</a:t>
            </a:r>
            <a:endParaRPr lang="en-GB" sz="287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09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7431" y="888642"/>
            <a:ext cx="10303099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700" b="1" dirty="0" smtClean="0">
                <a:latin typeface="Comic Sans MS" panose="030F0702030302020204" pitchFamily="66" charset="0"/>
              </a:rPr>
              <a:t>into</a:t>
            </a:r>
            <a:endParaRPr lang="en-GB" sz="287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825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</TotalTime>
  <Words>11</Words>
  <Application>Microsoft Office PowerPoint</Application>
  <PresentationFormat>Widescreen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Century Gothic</vt:lpstr>
      <vt:lpstr>Comic Sans MS</vt:lpstr>
      <vt:lpstr>Wingdings 3</vt:lpstr>
      <vt:lpstr>Ion Boardroom</vt:lpstr>
      <vt:lpstr>Tricky Words – Set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Tricky Words – Set 1</dc:title>
  <dc:creator>Nicola Loveluck</dc:creator>
  <cp:lastModifiedBy>Nicola Loveluck</cp:lastModifiedBy>
  <cp:revision>1</cp:revision>
  <dcterms:created xsi:type="dcterms:W3CDTF">2020-06-16T14:07:03Z</dcterms:created>
  <dcterms:modified xsi:type="dcterms:W3CDTF">2020-06-16T14:09:34Z</dcterms:modified>
</cp:coreProperties>
</file>