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CFB4-FAE9-4DBC-A42D-5B453F820694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FE360-3A81-446E-A1E7-570643BFD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083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CFB4-FAE9-4DBC-A42D-5B453F820694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FE360-3A81-446E-A1E7-570643BFD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840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CFB4-FAE9-4DBC-A42D-5B453F820694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FE360-3A81-446E-A1E7-570643BFD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699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CFB4-FAE9-4DBC-A42D-5B453F820694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FE360-3A81-446E-A1E7-570643BFD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707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CFB4-FAE9-4DBC-A42D-5B453F820694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FE360-3A81-446E-A1E7-570643BFD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566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CFB4-FAE9-4DBC-A42D-5B453F820694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FE360-3A81-446E-A1E7-570643BFD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476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CFB4-FAE9-4DBC-A42D-5B453F820694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FE360-3A81-446E-A1E7-570643BFD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484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CFB4-FAE9-4DBC-A42D-5B453F820694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FE360-3A81-446E-A1E7-570643BFD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201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CFB4-FAE9-4DBC-A42D-5B453F820694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FE360-3A81-446E-A1E7-570643BFD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755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CFB4-FAE9-4DBC-A42D-5B453F820694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FE360-3A81-446E-A1E7-570643BFD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6227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CFB4-FAE9-4DBC-A42D-5B453F820694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FE360-3A81-446E-A1E7-570643BFD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221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14CFB4-FAE9-4DBC-A42D-5B453F820694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9FE360-3A81-446E-A1E7-570643BFD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861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996" y="15875"/>
            <a:ext cx="3466385" cy="245846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418" y="3911701"/>
            <a:ext cx="3654802" cy="2453938"/>
          </a:xfrm>
          <a:prstGeom prst="rect">
            <a:avLst/>
          </a:prstGeom>
        </p:spPr>
      </p:pic>
      <p:sp>
        <p:nvSpPr>
          <p:cNvPr id="7" name="AutoShape 2" descr="Ant Cartoon Clip art - Red Ants png download - 1276*1276 - Free ..."/>
          <p:cNvSpPr>
            <a:spLocks noChangeAspect="1" noChangeArrowheads="1"/>
          </p:cNvSpPr>
          <p:nvPr/>
        </p:nvSpPr>
        <p:spPr bwMode="auto">
          <a:xfrm>
            <a:off x="63500" y="-136525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4" descr="Ant Cartoon Clip art - Red Ants png download - 1276*1276 - Free ..."/>
          <p:cNvSpPr>
            <a:spLocks noChangeAspect="1" noChangeArrowheads="1"/>
          </p:cNvSpPr>
          <p:nvPr/>
        </p:nvSpPr>
        <p:spPr bwMode="auto">
          <a:xfrm>
            <a:off x="215900" y="15875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22" y="3675845"/>
            <a:ext cx="3182155" cy="318215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7993" y="170433"/>
            <a:ext cx="3975032" cy="22409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4765" y="3529988"/>
            <a:ext cx="3308260" cy="28356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0" y="170433"/>
            <a:ext cx="3167383" cy="2240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298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Loveluck</dc:creator>
  <cp:lastModifiedBy>Nicola Loveluck</cp:lastModifiedBy>
  <cp:revision>2</cp:revision>
  <dcterms:created xsi:type="dcterms:W3CDTF">2020-06-18T13:16:22Z</dcterms:created>
  <dcterms:modified xsi:type="dcterms:W3CDTF">2020-06-18T13:17:06Z</dcterms:modified>
</cp:coreProperties>
</file>